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imgres?imgurl=http://www.pet-informed-veterinary-advice-online.com/images/roundworm-eggs-fecal-float.jpg&amp;imgrefurl=http://www.pet-informed-veterinary-advice-online.com/fecal-float.html&amp;h=300&amp;w=300&amp;tbnid=WL75VPNovEvvyM:&amp;docid=6n1JQjTaTwvZ7M&amp;ei=WHTfVu36JYXamQHo65iIAg&amp;tbm=isch&amp;ved=0ahUKEwjthrWosrLLAhUFbSYKHeg1BiEQMwgyKAEwA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PARAsites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Julia .Santos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3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13" y="1600200"/>
            <a:ext cx="5411891" cy="3523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43" y="1600200"/>
            <a:ext cx="3894364" cy="40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4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5" y="1535041"/>
            <a:ext cx="5835742" cy="3799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46" y="1535041"/>
            <a:ext cx="5162070" cy="34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3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85" y="1240050"/>
            <a:ext cx="5244193" cy="391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73" y="1240050"/>
            <a:ext cx="4767552" cy="38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3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6" y="1520280"/>
            <a:ext cx="5393871" cy="36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7" y="875800"/>
            <a:ext cx="4974771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51" y="1485900"/>
            <a:ext cx="6164499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3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89" y="1812472"/>
            <a:ext cx="5015204" cy="2808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448" y="1077686"/>
            <a:ext cx="4203738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499251"/>
            <a:ext cx="5551714" cy="4272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14" y="1954749"/>
            <a:ext cx="5531687" cy="368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809" y="374544"/>
            <a:ext cx="6460548" cy="594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7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82" y="577077"/>
            <a:ext cx="8381568" cy="54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5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2" y="1602364"/>
            <a:ext cx="4804141" cy="3196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48" y="1779202"/>
            <a:ext cx="4180362" cy="28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5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7" y="1588655"/>
            <a:ext cx="4838700" cy="322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26" y="1789041"/>
            <a:ext cx="4245261" cy="28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8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61" y="1735282"/>
            <a:ext cx="4556234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734" y="1378527"/>
            <a:ext cx="3456710" cy="345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1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816" y="1144723"/>
            <a:ext cx="5723844" cy="38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72" y="1963856"/>
            <a:ext cx="3915886" cy="1678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6" y="994133"/>
            <a:ext cx="5916386" cy="39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6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306" tIns="0" rIns="60306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  <a:hlinkClick r:id="rId2"/>
              </a:rPr>
              <a:t>300 × 300 - pet-informed-veterinary-advice-online.com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DD4B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Image result for round worm eg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35663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14" y="859972"/>
            <a:ext cx="4228419" cy="422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53" y="859972"/>
            <a:ext cx="6002479" cy="39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600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</TotalTime>
  <Words>7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Vapor Trail</vt:lpstr>
      <vt:lpstr>PARAsites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SYVUHSD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1004642</dc:creator>
  <cp:lastModifiedBy>1004642</cp:lastModifiedBy>
  <cp:revision>3</cp:revision>
  <dcterms:created xsi:type="dcterms:W3CDTF">2016-03-09T00:42:36Z</dcterms:created>
  <dcterms:modified xsi:type="dcterms:W3CDTF">2016-03-09T01:11:02Z</dcterms:modified>
</cp:coreProperties>
</file>