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 Team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31" y="842319"/>
            <a:ext cx="5145559" cy="5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07691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Saddle bred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Great Pyrenees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Columbia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Cocciada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Lungworm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Pinworm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7849" y="2556932"/>
            <a:ext cx="4333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Backhaus Towel Clamp</a:t>
            </a:r>
          </a:p>
          <a:p>
            <a:endParaRPr lang="en-US" dirty="0" smtClean="0"/>
          </a:p>
          <a:p>
            <a:r>
              <a:rPr lang="en-US" dirty="0" smtClean="0"/>
              <a:t>8. Catheter</a:t>
            </a:r>
          </a:p>
          <a:p>
            <a:endParaRPr lang="en-US" dirty="0" smtClean="0"/>
          </a:p>
          <a:p>
            <a:r>
              <a:rPr lang="en-US" dirty="0" smtClean="0"/>
              <a:t>9. Dental </a:t>
            </a:r>
            <a:r>
              <a:rPr lang="en-US" dirty="0" err="1" smtClean="0"/>
              <a:t>Scaler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73" y="1021492"/>
            <a:ext cx="4920175" cy="492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48" y="1637140"/>
            <a:ext cx="4796412" cy="36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27" y="947350"/>
            <a:ext cx="5299097" cy="4896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98" y="1804087"/>
            <a:ext cx="4449118" cy="33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4" y="1466868"/>
            <a:ext cx="5601729" cy="3488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38" y="190744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3" y="1359244"/>
            <a:ext cx="6133173" cy="4014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06" y="1680581"/>
            <a:ext cx="3473407" cy="33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0" y="1725011"/>
            <a:ext cx="3940647" cy="3416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47" y="1784254"/>
            <a:ext cx="5397263" cy="3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75" y="1777450"/>
            <a:ext cx="5132593" cy="3410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87" y="2248930"/>
            <a:ext cx="4548200" cy="27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20" y="1107084"/>
            <a:ext cx="7319320" cy="46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6" y="871417"/>
            <a:ext cx="6787286" cy="50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31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24</Words>
  <Application>Microsoft Office PowerPoint</Application>
  <PresentationFormat>Custom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Vet Team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>SYVUHSD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Team Practice</dc:title>
  <dc:creator>1004635</dc:creator>
  <cp:lastModifiedBy>Heather Clement</cp:lastModifiedBy>
  <cp:revision>5</cp:revision>
  <dcterms:created xsi:type="dcterms:W3CDTF">2016-02-26T00:13:17Z</dcterms:created>
  <dcterms:modified xsi:type="dcterms:W3CDTF">2016-03-04T00:19:45Z</dcterms:modified>
</cp:coreProperties>
</file>